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e2017ed5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5e2017ed5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e3ce6d15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5e3ce6d15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5e2017ed54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5e2017ed54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5e3ce6d1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5e3ce6d1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e2017ed5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e2017ed5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5e2017ed54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5e2017ed54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e2017ed54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e2017ed54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5e3ce6d15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5e3ce6d15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e3ce6d15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5e3ce6d15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5e2017ed5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5e2017ed5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e2017ed5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e2017ed5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5e2017ed5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5e2017ed5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e2017ed5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5e2017ed54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5e2017ed5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5e2017ed5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5e2017ed5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5e2017ed5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5e2017ed54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5e2017ed54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609e002e2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609e002e2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5e3ce6d15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5e3ce6d15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609e002e2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609e002e2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5e2017ed54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5e2017ed54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5e2017ed5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5e2017ed54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5e2017ed5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5e2017ed5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e2017ed5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5e2017ed54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609e002e2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609e002e2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609e002e2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609e002e2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5e2017ed5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5e2017ed54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5e2017ed5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5e2017ed54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5e2017ed54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5e2017ed54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609e002e2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609e002e2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5e3ce6d15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5e3ce6d15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5e3ce6d15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5e3ce6d15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5e2017ed5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5e2017ed5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5e2017ed5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5e2017ed5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5e2017ed5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5e2017ed54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5e2017ed54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5e2017ed54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609e002e2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609e002e2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e2017ed54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5e2017ed54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609e002e2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609e002e2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5e3ce6d15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5e3ce6d15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5e2017ed5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5e2017ed5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5e2017ed5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5e2017ed5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e2017ed54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5e2017ed54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e2017ed5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5e2017ed5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e3ce6d15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e3ce6d15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4" y="519150"/>
            <a:ext cx="4942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Italy Study Abroad 2023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62600" y="3144150"/>
            <a:ext cx="4040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AR260: Intro to Italian Art and Culture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r="51264"/>
          <a:stretch/>
        </p:blipFill>
        <p:spPr>
          <a:xfrm>
            <a:off x="5422200" y="0"/>
            <a:ext cx="376092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1831500" cy="41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from St. Peter’s Dome</a:t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2424962" y="0"/>
            <a:ext cx="671903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7163" y="-41935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00" y="311885"/>
            <a:ext cx="9144003" cy="4295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275" y="-2590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311700" y="170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Piazza San Pietro (St. Peter’s Square)</a:t>
            </a:r>
            <a:endParaRPr/>
          </a:p>
        </p:txBody>
      </p:sp>
      <p:pic>
        <p:nvPicPr>
          <p:cNvPr id="145" name="Google Shape;145;p26"/>
          <p:cNvPicPr preferRelativeResize="0"/>
          <p:nvPr/>
        </p:nvPicPr>
        <p:blipFill rotWithShape="1">
          <a:blip r:embed="rId3">
            <a:alphaModFix/>
          </a:blip>
          <a:srcRect r="15732"/>
          <a:stretch/>
        </p:blipFill>
        <p:spPr>
          <a:xfrm>
            <a:off x="1890525" y="901775"/>
            <a:ext cx="5362959" cy="42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344050" y="186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Pietà,Italian Renaissance, Michelangelo Buonarroti</a:t>
            </a:r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288" y="844724"/>
            <a:ext cx="6323425" cy="421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311700" y="186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Vatican Museum: map room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050" y="881099"/>
            <a:ext cx="6297277" cy="419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311700" y="259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Vatican Museum: Laocoön &amp; Antiphantes and Thymbraeus</a:t>
            </a:r>
            <a:endParaRPr sz="4100"/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025" y="1079024"/>
            <a:ext cx="6098202" cy="40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xfrm>
            <a:off x="311700" y="171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Pasquale’s Pizza</a:t>
            </a:r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612" y="744025"/>
            <a:ext cx="71941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9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Borghese Museum</a:t>
            </a:r>
            <a:endParaRPr/>
          </a:p>
        </p:txBody>
      </p:sp>
      <p:sp>
        <p:nvSpPr>
          <p:cNvPr id="176" name="Google Shape;17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9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Villa Borghese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Built in the 1600s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to be a private villa, now owned by the Italian government</a:t>
            </a:r>
            <a:endParaRPr/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5475" y="7145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170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Information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857250"/>
            <a:ext cx="5252400" cy="41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April 30 - May 17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Fly into Rome, and return out of Venice, or continue on to other places in Europe or Italy!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group will fly together from Minneapolis, but you can also meet at the airport in Rome.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Leaves the day after graduation, seniors can go too!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Will not delay graduation, and counts towards your degree.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Counts for 2 CEs (must register).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Application deadline December 1.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Estimated cost $3600-$4100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Includes housing, in-country transportation, entrance fees, and some meals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Flight to/from Italy is separate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Students must have up to date passport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825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Florence</a:t>
            </a:r>
            <a:endParaRPr/>
          </a:p>
        </p:txBody>
      </p:sp>
      <p:sp>
        <p:nvSpPr>
          <p:cNvPr id="183" name="Google Shape;18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04700" cy="37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Apartment Stay 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Several apartments, likely 2-3 total, divided based on gender and number of students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Highlights: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Accademia (Michelangelo’s David), Uffizi, Duomo, Pitti Palace and Boboli Gardens.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Optional extras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Designer outlet mall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Ristorante Natalino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Cafe Ditta Artigianale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City market, leather market</a:t>
            </a:r>
            <a:endParaRPr sz="1600"/>
          </a:p>
        </p:txBody>
      </p:sp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832" y="0"/>
            <a:ext cx="34281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256750" y="434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Florence</a:t>
            </a:r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1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Lovely walkable city with a less ‘touristy’ and more ‘Italian’ atmosphere.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Arno river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heart of the Renaissance!</a:t>
            </a:r>
            <a:endParaRPr sz="2400"/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600" y="1268275"/>
            <a:ext cx="3911398" cy="260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title"/>
          </p:nvPr>
        </p:nvSpPr>
        <p:spPr>
          <a:xfrm>
            <a:off x="311700" y="26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over Florence from Piazza Michelangelo</a:t>
            </a:r>
            <a:endParaRPr/>
          </a:p>
        </p:txBody>
      </p:sp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900" y="1125942"/>
            <a:ext cx="5821573" cy="388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Arno River</a:t>
            </a:r>
            <a:endParaRPr/>
          </a:p>
        </p:txBody>
      </p:sp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975" y="1200449"/>
            <a:ext cx="5516800" cy="367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>
            <a:spLocks noGrp="1"/>
          </p:cNvSpPr>
          <p:nvPr>
            <p:ph type="title"/>
          </p:nvPr>
        </p:nvSpPr>
        <p:spPr>
          <a:xfrm>
            <a:off x="311700" y="107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Sunset over Florence</a:t>
            </a:r>
            <a:endParaRPr/>
          </a:p>
        </p:txBody>
      </p:sp>
      <p:pic>
        <p:nvPicPr>
          <p:cNvPr id="209" name="Google Shape;20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925" y="766049"/>
            <a:ext cx="6441677" cy="429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6" name="Google Shape;2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550" y="-457725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191700" cy="23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Ponte Vecchio from Piazza Michelangelo</a:t>
            </a:r>
            <a:endParaRPr/>
          </a:p>
        </p:txBody>
      </p:sp>
      <p:pic>
        <p:nvPicPr>
          <p:cNvPr id="222" name="Google Shape;22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5975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9" name="Google Shape;2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0812" y="1640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>
            <a:spLocks noGrp="1"/>
          </p:cNvSpPr>
          <p:nvPr>
            <p:ph type="title"/>
          </p:nvPr>
        </p:nvSpPr>
        <p:spPr>
          <a:xfrm>
            <a:off x="311700" y="272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Florence’s Duomo</a:t>
            </a:r>
            <a:endParaRPr/>
          </a:p>
        </p:txBody>
      </p:sp>
      <p:sp>
        <p:nvSpPr>
          <p:cNvPr id="235" name="Google Shape;23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6" name="Google Shape;2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700" y="1017724"/>
            <a:ext cx="6149550" cy="409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Michelangelo’s David at the Accademia</a:t>
            </a:r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3" name="Google Shape;2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0950" y="1345249"/>
            <a:ext cx="5469327" cy="364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Information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9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Lead faculty Lisa Truax, assistant faculty Dean Beckman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cay fly out of different airport if it is closer to home (like Chicago) and meet in Rome with the group.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Class meets Tuesday evenings (7:00-8:30) the second half of the spring semester.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See and do the ‘big things’, but also balanced with free time to explore the cities with other students on the trip.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l="16749" r="22032"/>
          <a:stretch/>
        </p:blipFill>
        <p:spPr>
          <a:xfrm>
            <a:off x="6006149" y="818050"/>
            <a:ext cx="313784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Pisa</a:t>
            </a:r>
            <a:endParaRPr/>
          </a:p>
        </p:txBody>
      </p:sp>
      <p:sp>
        <p:nvSpPr>
          <p:cNvPr id="249" name="Google Shape;24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Day trip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0" name="Google Shape;2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578" y="480324"/>
            <a:ext cx="6622720" cy="441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237" y="-18972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4" name="Google Shape;2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25" y="-42395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Paderno Del Grappa</a:t>
            </a:r>
            <a:endParaRPr/>
          </a:p>
        </p:txBody>
      </p:sp>
      <p:sp>
        <p:nvSpPr>
          <p:cNvPr id="270" name="Google Shape;270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71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Stay at a LaSallian institute (dorms)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Highlights: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Villa Sandi, Grisport, Asolo, Passagno, dai Fruts celebration dinner.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Beautiful Italian countryside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Foothills of the mountains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Well known Italian industrial area</a:t>
            </a:r>
            <a:endParaRPr/>
          </a:p>
        </p:txBody>
      </p:sp>
      <p:pic>
        <p:nvPicPr>
          <p:cNvPr id="271" name="Google Shape;2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200" y="1170125"/>
            <a:ext cx="3656402" cy="2437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8" name="Google Shape;27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775" y="32350"/>
            <a:ext cx="7620055" cy="50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5" name="Google Shape;28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650" y="0"/>
            <a:ext cx="77171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2" name="Google Shape;29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9" name="Google Shape;2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2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6" name="Google Shape;3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050" y="0"/>
            <a:ext cx="77171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Venice</a:t>
            </a:r>
            <a:endParaRPr/>
          </a:p>
        </p:txBody>
      </p:sp>
      <p:sp>
        <p:nvSpPr>
          <p:cNvPr id="312" name="Google Shape;312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0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Two day trips to Venice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Highlights:</a:t>
            </a:r>
            <a:endParaRPr sz="24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Weaving factory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St. Mark’s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Doge’s Palace </a:t>
            </a:r>
            <a:endParaRPr sz="2000"/>
          </a:p>
        </p:txBody>
      </p:sp>
      <p:pic>
        <p:nvPicPr>
          <p:cNvPr id="313" name="Google Shape;3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20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Rome / Vatican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9700" cy="3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Hotel Stay in central location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In-city travel via metro and walking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Highlights in Rome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Colosseum, Forum, Pantheon, Trevi Fountain, Vatican museum / Sistine chapel, St. Peter’s Basilica, Borghese museum, Spanish steps.</a:t>
            </a:r>
            <a:endParaRPr sz="17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Pizza at Pasquale’s</a:t>
            </a:r>
            <a:endParaRPr sz="2100"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l="25538" r="18170"/>
          <a:stretch/>
        </p:blipFill>
        <p:spPr>
          <a:xfrm>
            <a:off x="4801150" y="-48525"/>
            <a:ext cx="4342851" cy="514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0" name="Google Shape;32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517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7" name="Google Shape;32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2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4" name="Google Shape;33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542" y="0"/>
            <a:ext cx="6091832" cy="456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00837" y="1225362"/>
            <a:ext cx="3398550" cy="453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42" name="Google Shape;34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149" y="-28125"/>
            <a:ext cx="7801487" cy="51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49" name="Google Shape;3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06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56" name="Google Shape;35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00" y="0"/>
            <a:ext cx="77171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928" y="30325"/>
            <a:ext cx="7626132" cy="508285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695000" y="434200"/>
            <a:ext cx="24783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-137160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50">
                <a:solidFill>
                  <a:schemeClr val="dk2"/>
                </a:solidFill>
              </a:rPr>
              <a:t>Colosseum </a:t>
            </a:r>
            <a:endParaRPr sz="4580">
              <a:solidFill>
                <a:schemeClr val="dk2"/>
              </a:solidFill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75" y="1"/>
            <a:ext cx="771714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97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Roman Forum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775" y="711675"/>
            <a:ext cx="7057649" cy="47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Trevi Fountain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27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“</a:t>
            </a:r>
            <a:r>
              <a:rPr lang="en" sz="1600">
                <a:solidFill>
                  <a:schemeClr val="dk1"/>
                </a:solidFill>
              </a:rPr>
              <a:t>If you throw one coin: you will return to Rome. If you throw two coins: you will fall in love with an attractive Italian. If you throw three coins: you will marry the person that you met.”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350" y="777199"/>
            <a:ext cx="6251950" cy="416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279350" y="194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Pantheon: </a:t>
            </a:r>
            <a:r>
              <a:rPr lang="en" sz="1688"/>
              <a:t>former Roman temple and, since 609 AD, a Catholic church in Rome</a:t>
            </a:r>
            <a:endParaRPr sz="1688"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303" y="935599"/>
            <a:ext cx="6313385" cy="420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On-screen Show (16:9)</PresentationFormat>
  <Paragraphs>75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Arial</vt:lpstr>
      <vt:lpstr>Simple Dark</vt:lpstr>
      <vt:lpstr>Italy Study Abroad 2023</vt:lpstr>
      <vt:lpstr>Key Information</vt:lpstr>
      <vt:lpstr>Key Information</vt:lpstr>
      <vt:lpstr>Rome / Vatican</vt:lpstr>
      <vt:lpstr>Colosseum </vt:lpstr>
      <vt:lpstr>PowerPoint Presentation</vt:lpstr>
      <vt:lpstr>Roman Forum</vt:lpstr>
      <vt:lpstr>Trevi Fountain</vt:lpstr>
      <vt:lpstr>The Pantheon: former Roman temple and, since 609 AD, a Catholic church in Rome</vt:lpstr>
      <vt:lpstr>View from St. Peter’s Dome</vt:lpstr>
      <vt:lpstr>PowerPoint Presentation</vt:lpstr>
      <vt:lpstr>PowerPoint Presentation</vt:lpstr>
      <vt:lpstr>PowerPoint Presentation</vt:lpstr>
      <vt:lpstr>Piazza San Pietro (St. Peter’s Square)</vt:lpstr>
      <vt:lpstr>Pietà,Italian Renaissance, Michelangelo Buonarroti</vt:lpstr>
      <vt:lpstr>Vatican Museum: map room </vt:lpstr>
      <vt:lpstr>Vatican Museum: Laocoön &amp; Antiphantes and Thymbraeus</vt:lpstr>
      <vt:lpstr>Pasquale’s Pizza</vt:lpstr>
      <vt:lpstr>Borghese Museum</vt:lpstr>
      <vt:lpstr>Florence</vt:lpstr>
      <vt:lpstr>Florence</vt:lpstr>
      <vt:lpstr>View over Florence from Piazza Michelangelo</vt:lpstr>
      <vt:lpstr>The Arno River</vt:lpstr>
      <vt:lpstr>Sunset over Florence</vt:lpstr>
      <vt:lpstr>PowerPoint Presentation</vt:lpstr>
      <vt:lpstr>Ponte Vecchio from Piazza Michelangelo</vt:lpstr>
      <vt:lpstr>PowerPoint Presentation</vt:lpstr>
      <vt:lpstr>Florence’s Duomo</vt:lpstr>
      <vt:lpstr>Michelangelo’s David at the Accademia</vt:lpstr>
      <vt:lpstr>Pisa</vt:lpstr>
      <vt:lpstr>PowerPoint Presentation</vt:lpstr>
      <vt:lpstr>PowerPoint Presentation</vt:lpstr>
      <vt:lpstr>Paderno Del Grappa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Italy Study Abroad 2023</dc:title>
  <dc:creator>Vicki McDonald</dc:creator>
  <cp:lastModifiedBy>Vicki McDonald</cp:lastModifiedBy>
  <cp:revision>1</cp:revision>
  <dcterms:modified xsi:type="dcterms:W3CDTF">2022-10-06T18:59:25Z</dcterms:modified>
</cp:coreProperties>
</file>